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80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323" r:id="rId17"/>
    <p:sldId id="332" r:id="rId18"/>
    <p:sldId id="333" r:id="rId19"/>
    <p:sldId id="334" r:id="rId20"/>
    <p:sldId id="335" r:id="rId21"/>
    <p:sldId id="336" r:id="rId22"/>
    <p:sldId id="337" r:id="rId23"/>
    <p:sldId id="324" r:id="rId24"/>
    <p:sldId id="328" r:id="rId25"/>
    <p:sldId id="325" r:id="rId26"/>
    <p:sldId id="329" r:id="rId27"/>
    <p:sldId id="326" r:id="rId28"/>
    <p:sldId id="331" r:id="rId29"/>
    <p:sldId id="327" r:id="rId30"/>
    <p:sldId id="330" r:id="rId31"/>
    <p:sldId id="292" r:id="rId32"/>
    <p:sldId id="291" r:id="rId33"/>
    <p:sldId id="314" r:id="rId34"/>
    <p:sldId id="322" r:id="rId35"/>
    <p:sldId id="313" r:id="rId36"/>
    <p:sldId id="321" r:id="rId37"/>
    <p:sldId id="318" r:id="rId38"/>
    <p:sldId id="319" r:id="rId39"/>
    <p:sldId id="320" r:id="rId40"/>
    <p:sldId id="285" r:id="rId41"/>
    <p:sldId id="310" r:id="rId42"/>
    <p:sldId id="299" r:id="rId43"/>
    <p:sldId id="312" r:id="rId44"/>
    <p:sldId id="311" r:id="rId45"/>
    <p:sldId id="317" r:id="rId46"/>
    <p:sldId id="315" r:id="rId47"/>
    <p:sldId id="316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294" r:id="rId59"/>
    <p:sldId id="295" r:id="rId60"/>
    <p:sldId id="296" r:id="rId61"/>
    <p:sldId id="297" r:id="rId62"/>
    <p:sldId id="298" r:id="rId63"/>
    <p:sldId id="281" r:id="rId64"/>
    <p:sldId id="282" r:id="rId65"/>
    <p:sldId id="283" r:id="rId66"/>
    <p:sldId id="284" r:id="rId67"/>
    <p:sldId id="270" r:id="rId68"/>
    <p:sldId id="272" r:id="rId69"/>
    <p:sldId id="273" r:id="rId70"/>
    <p:sldId id="271" r:id="rId71"/>
    <p:sldId id="276" r:id="rId72"/>
    <p:sldId id="277" r:id="rId73"/>
    <p:sldId id="278" r:id="rId74"/>
    <p:sldId id="279" r:id="rId75"/>
    <p:sldId id="280" r:id="rId76"/>
    <p:sldId id="286" r:id="rId77"/>
    <p:sldId id="288" r:id="rId78"/>
    <p:sldId id="28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83"/>
    <p:restoredTop sz="94624"/>
  </p:normalViewPr>
  <p:slideViewPr>
    <p:cSldViewPr snapToGrid="0" snapToObjects="1">
      <p:cViewPr varScale="1">
        <p:scale>
          <a:sx n="110" d="100"/>
          <a:sy n="110" d="100"/>
        </p:scale>
        <p:origin x="19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2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2955-4721-4680-FFEA-234461B1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586" y="550843"/>
            <a:ext cx="10318214" cy="5626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MY" sz="5000" dirty="0"/>
          </a:p>
          <a:p>
            <a:pPr marL="0" indent="0" algn="ctr">
              <a:buNone/>
            </a:pPr>
            <a:endParaRPr lang="en-MY" sz="5000" dirty="0"/>
          </a:p>
          <a:p>
            <a:pPr marL="0" indent="0" algn="ctr">
              <a:buNone/>
            </a:pPr>
            <a:r>
              <a:rPr lang="en-MY" sz="5000" dirty="0"/>
              <a:t>Cross stage similarity metrics on an individual level (Variable Name: </a:t>
            </a:r>
            <a:r>
              <a:rPr lang="en-MY" sz="5000" dirty="0" err="1"/>
              <a:t>individual_exploration</a:t>
            </a:r>
            <a:r>
              <a:rPr lang="en-MY" sz="5000" dirty="0"/>
              <a:t> (IND_EXP))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249478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8EBD-18AC-6BD7-8F64-62AF57AD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Individual Exploration [ Prior Log-Transform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AF3E1-B16B-D3B4-3EB9-904A907CE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834" y="1824121"/>
            <a:ext cx="9450332" cy="4102100"/>
          </a:xfrm>
        </p:spPr>
      </p:pic>
    </p:spTree>
    <p:extLst>
      <p:ext uri="{BB962C8B-B14F-4D97-AF65-F5344CB8AC3E}">
        <p14:creationId xmlns:p14="http://schemas.microsoft.com/office/powerpoint/2010/main" val="542666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8EBD-18AC-6BD7-8F64-62AF57AD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Individual Exploration [ Prior Log-Transform ] 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5DF750F-5A5C-A6BE-0023-27248B79B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952" y="2148244"/>
            <a:ext cx="9626600" cy="4013200"/>
          </a:xfrm>
        </p:spPr>
      </p:pic>
    </p:spTree>
    <p:extLst>
      <p:ext uri="{BB962C8B-B14F-4D97-AF65-F5344CB8AC3E}">
        <p14:creationId xmlns:p14="http://schemas.microsoft.com/office/powerpoint/2010/main" val="78162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C87D-D479-E9A6-AC16-03707B67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Individual Exploration [ Prior Log-Transform ]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C8AFE4-7DF3-C039-9ABC-586BF614E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994694"/>
            <a:ext cx="9550400" cy="4013200"/>
          </a:xfrm>
        </p:spPr>
      </p:pic>
    </p:spTree>
    <p:extLst>
      <p:ext uri="{BB962C8B-B14F-4D97-AF65-F5344CB8AC3E}">
        <p14:creationId xmlns:p14="http://schemas.microsoft.com/office/powerpoint/2010/main" val="77987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0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8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AC60-FF29-FC7D-988A-3F0238BB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9" y="-97584"/>
            <a:ext cx="10515600" cy="1325563"/>
          </a:xfrm>
        </p:spPr>
        <p:txBody>
          <a:bodyPr/>
          <a:lstStyle/>
          <a:p>
            <a:r>
              <a:rPr lang="en-US" dirty="0"/>
              <a:t>Phase 1-2 After Natural Log Transformation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17B8D67-F003-DFA8-4616-9A9393E71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294149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5ABDE06-EBE6-D222-AE38-D77BD271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95" y="2004228"/>
            <a:ext cx="3104538" cy="1919687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B5EB8CD-BB11-3687-0246-4A836CAF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62" y="2004228"/>
            <a:ext cx="3010391" cy="20008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9D63E1-3132-570B-9B65-39663C621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877" y="4548868"/>
            <a:ext cx="3290962" cy="2171420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4EFF5E98-10AB-67C8-DF95-C57EE101E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693" y="4593538"/>
            <a:ext cx="3586828" cy="20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AC60-FF29-FC7D-988A-3F0238BB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9" y="-97584"/>
            <a:ext cx="10515600" cy="1325563"/>
          </a:xfrm>
        </p:spPr>
        <p:txBody>
          <a:bodyPr/>
          <a:lstStyle/>
          <a:p>
            <a:r>
              <a:rPr lang="en-US" dirty="0"/>
              <a:t>Phase 1-2 After Natural Log Transformation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17B8D67-F003-DFA8-4616-9A9393E71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375291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4" name="Picture 3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6EBF63C4-5EB5-E5D8-E178-7E516A6F3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49" y="1893801"/>
            <a:ext cx="4525790" cy="214793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AAF8A9-BAE9-04C7-6919-0E33848B8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95" y="1893801"/>
            <a:ext cx="4924285" cy="212668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2B0278-A3F2-6515-AC4B-B3B623FB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49" y="4560212"/>
            <a:ext cx="4615149" cy="216007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14344A7-8BE6-68C4-B5E4-F9FBEA1AE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414" y="4560212"/>
            <a:ext cx="4615149" cy="21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2-3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832631B-4BED-27BE-E5D4-9FDF3CDD8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398737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166758F-CF60-F4A1-0634-707480F6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74" y="1906896"/>
            <a:ext cx="3227560" cy="211866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8BECD03-8241-B93C-432B-92C0182C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20" y="1896252"/>
            <a:ext cx="3429076" cy="218440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4E28926-95EF-1640-7871-99E62B67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16" y="4537711"/>
            <a:ext cx="3227560" cy="2116736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D3FF3AB-1DCA-8B5E-D61A-95B9053F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20" y="4580338"/>
            <a:ext cx="34290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4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2-3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832631B-4BED-27BE-E5D4-9FDF3CDD8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892876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2094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295283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EFE4CAE-F318-114F-42A2-FB10C5E7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7" y="1959316"/>
            <a:ext cx="4690359" cy="204579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0A9EC10-3618-3FEF-5D57-F5A611E5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96" y="1959316"/>
            <a:ext cx="4581429" cy="204579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5CE19F6-7EDE-AE92-23BA-776A4459F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47" y="4796580"/>
            <a:ext cx="5151751" cy="1719833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3ED673AE-8162-4E04-CA7C-03F93D1E2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14" y="4796580"/>
            <a:ext cx="4937033" cy="17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9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3-4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D057CE04-483B-6321-1695-DA1698B47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387898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8B154CF-CEB9-BD76-C69C-3D2F38A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76" y="1905189"/>
            <a:ext cx="3667164" cy="2171433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63F8AC8-F730-AF4F-9E93-15B93BB2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18" y="4573716"/>
            <a:ext cx="3535878" cy="2144504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FCB4CEA-9FE4-3436-A5AB-FB104A70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131" y="4573716"/>
            <a:ext cx="3412075" cy="214450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78D16ED-4CFE-5842-9068-E6A0CD3C8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504" y="1905189"/>
            <a:ext cx="3330890" cy="21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56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3-4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589D5777-0308-439B-50FC-D2604EDF4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061498"/>
              </p:ext>
            </p:extLst>
          </p:nvPr>
        </p:nvGraphicFramePr>
        <p:xfrm>
          <a:off x="672947" y="1106794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384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4937993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CB7BEA-2679-E2E1-90E5-7AAF81A9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76" y="1786758"/>
            <a:ext cx="5249838" cy="1723697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710FB6C-5123-82C7-0A7A-82133866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56" y="4526529"/>
            <a:ext cx="5072510" cy="1853250"/>
          </a:xfrm>
          <a:prstGeom prst="rect">
            <a:avLst/>
          </a:prstGeom>
        </p:spPr>
      </p:pic>
      <p:pic>
        <p:nvPicPr>
          <p:cNvPr id="17" name="Picture 16" descr="Table&#10;&#10;Description automatically generated with medium confidence">
            <a:extLst>
              <a:ext uri="{FF2B5EF4-FFF2-40B4-BE49-F238E27FC236}">
                <a16:creationId xmlns:a16="http://schemas.microsoft.com/office/drawing/2014/main" id="{9A9153EF-2327-0A83-EF98-1A9A315CE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14" y="1786758"/>
            <a:ext cx="4672133" cy="1853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323026-0885-EDF4-7E14-BF70E4E28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875" y="4415819"/>
            <a:ext cx="4672133" cy="20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55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4-5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589D5777-0308-439B-50FC-D2604EDF4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478737"/>
              </p:ext>
            </p:extLst>
          </p:nvPr>
        </p:nvGraphicFramePr>
        <p:xfrm>
          <a:off x="672947" y="1106794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0217CE2-6B7A-AE51-8B30-06C0B0C1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10" y="1714339"/>
            <a:ext cx="3198640" cy="211858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295419D-E77C-7489-BB41-7D8D3F52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89" y="1774611"/>
            <a:ext cx="3412246" cy="2127031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C5768F54-0553-833C-3DB7-362E14CCE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310" y="4358805"/>
            <a:ext cx="3424946" cy="2178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54FCC-AB39-17B4-3889-69C554BA5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95" y="4371439"/>
            <a:ext cx="3316639" cy="21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9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[ this is to be improved based on theory 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4-5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D057CE04-483B-6321-1695-DA1698B47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440314"/>
              </p:ext>
            </p:extLst>
          </p:nvPr>
        </p:nvGraphicFramePr>
        <p:xfrm>
          <a:off x="557271" y="1289935"/>
          <a:ext cx="10961781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3626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528155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714DD534-96B2-6C82-4491-A52235AB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7" y="2039007"/>
            <a:ext cx="5136551" cy="177493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7098109-7553-0119-0422-ACB29C18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08" y="1995870"/>
            <a:ext cx="5369582" cy="1861207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0B948D16-C9CA-B5D1-9297-99AD7B037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47" y="4680598"/>
            <a:ext cx="4938183" cy="1774934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9C5751EF-5E03-91C1-4188-BE8C9A9E8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787" y="4680598"/>
            <a:ext cx="5136551" cy="18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0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3B75-580B-1A0F-AB19-88340946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BF8E4B6-AF6A-514D-4F29-C807DDD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86" y="1825625"/>
            <a:ext cx="8884427" cy="4351338"/>
          </a:xfrm>
        </p:spPr>
      </p:pic>
    </p:spTree>
    <p:extLst>
      <p:ext uri="{BB962C8B-B14F-4D97-AF65-F5344CB8AC3E}">
        <p14:creationId xmlns:p14="http://schemas.microsoft.com/office/powerpoint/2010/main" val="789165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85A2-E6C9-FFC5-1B67-E59A16E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31282E-23F7-DDFD-9908-802C3F1A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850" y="1842294"/>
            <a:ext cx="9512300" cy="4318000"/>
          </a:xfrm>
        </p:spPr>
      </p:pic>
    </p:spTree>
    <p:extLst>
      <p:ext uri="{BB962C8B-B14F-4D97-AF65-F5344CB8AC3E}">
        <p14:creationId xmlns:p14="http://schemas.microsoft.com/office/powerpoint/2010/main" val="1147741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9FD0-E06B-C4F2-DE2F-65ABF93A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1DAFFA6-C783-DE4C-324A-89B3AA518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30" y="1825625"/>
            <a:ext cx="9516340" cy="4351338"/>
          </a:xfrm>
        </p:spPr>
      </p:pic>
    </p:spTree>
    <p:extLst>
      <p:ext uri="{BB962C8B-B14F-4D97-AF65-F5344CB8AC3E}">
        <p14:creationId xmlns:p14="http://schemas.microsoft.com/office/powerpoint/2010/main" val="156168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C0D0-FABC-F8A5-46FA-FC21D451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F21229B-B161-322D-C74F-D1E3BF4E7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1950244"/>
            <a:ext cx="9575800" cy="4102100"/>
          </a:xfrm>
        </p:spPr>
      </p:pic>
    </p:spTree>
    <p:extLst>
      <p:ext uri="{BB962C8B-B14F-4D97-AF65-F5344CB8AC3E}">
        <p14:creationId xmlns:p14="http://schemas.microsoft.com/office/powerpoint/2010/main" val="396179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71C9-875E-93E2-1610-72913A84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-157389"/>
            <a:ext cx="1183277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1FE17A-C6BF-D9EB-B6F9-B65770D24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163162"/>
              </p:ext>
            </p:extLst>
          </p:nvPr>
        </p:nvGraphicFramePr>
        <p:xfrm>
          <a:off x="359229" y="914399"/>
          <a:ext cx="11582400" cy="5257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2329">
                  <a:extLst>
                    <a:ext uri="{9D8B030D-6E8A-4147-A177-3AD203B41FA5}">
                      <a16:colId xmlns:a16="http://schemas.microsoft.com/office/drawing/2014/main" val="367662544"/>
                    </a:ext>
                  </a:extLst>
                </a:gridCol>
                <a:gridCol w="6010071">
                  <a:extLst>
                    <a:ext uri="{9D8B030D-6E8A-4147-A177-3AD203B41FA5}">
                      <a16:colId xmlns:a16="http://schemas.microsoft.com/office/drawing/2014/main" val="3988268951"/>
                    </a:ext>
                  </a:extLst>
                </a:gridCol>
              </a:tblGrid>
              <a:tr h="52578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Phase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Phase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14850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CC048BF-39CF-8566-CCBD-585CC412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622490"/>
            <a:ext cx="5551919" cy="361301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7155E99-435C-429F-B3E4-8969FDB3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3" y="1622490"/>
            <a:ext cx="5823857" cy="39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3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CBD8-CF05-1E23-3F97-561A4990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-102961"/>
            <a:ext cx="1182188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6C765E91-0325-574E-B747-C4F58468F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" y="1793865"/>
            <a:ext cx="6072080" cy="3928438"/>
          </a:xfr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88ABF3A-3B08-A7FE-EA10-3FC1F856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47" y="1793865"/>
            <a:ext cx="6256053" cy="41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B39-1827-13D0-FF72-3EE3FB4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-168275"/>
            <a:ext cx="1153885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7C54083-0ED8-CA74-8500-C44917939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908" y="843276"/>
            <a:ext cx="8414754" cy="5587504"/>
          </a:xfrm>
        </p:spPr>
      </p:pic>
    </p:spTree>
    <p:extLst>
      <p:ext uri="{BB962C8B-B14F-4D97-AF65-F5344CB8AC3E}">
        <p14:creationId xmlns:p14="http://schemas.microsoft.com/office/powerpoint/2010/main" val="342536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BADF-FD42-B865-27DB-9300480D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0" y="-258864"/>
            <a:ext cx="10515600" cy="1325563"/>
          </a:xfrm>
        </p:spPr>
        <p:txBody>
          <a:bodyPr/>
          <a:lstStyle/>
          <a:p>
            <a:r>
              <a:rPr lang="en-US" dirty="0"/>
              <a:t>Log Transformed Plot for Unique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EAFD9-A269-FB22-E8F2-1C3A4707C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952961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4089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121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8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2334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FB546A-4E93-414B-4AB0-35662E9C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72509"/>
              </p:ext>
            </p:extLst>
          </p:nvPr>
        </p:nvGraphicFramePr>
        <p:xfrm>
          <a:off x="992085" y="778614"/>
          <a:ext cx="10207830" cy="590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030">
                  <a:extLst>
                    <a:ext uri="{9D8B030D-6E8A-4147-A177-3AD203B41FA5}">
                      <a16:colId xmlns:a16="http://schemas.microsoft.com/office/drawing/2014/main" val="1629634849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977727278"/>
                    </a:ext>
                  </a:extLst>
                </a:gridCol>
              </a:tblGrid>
              <a:tr h="354379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61564"/>
                  </a:ext>
                </a:extLst>
              </a:tr>
              <a:tr h="235668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02758"/>
                  </a:ext>
                </a:extLst>
              </a:tr>
            </a:tbl>
          </a:graphicData>
        </a:graphic>
      </p:graphicFrame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6954D8F-22EE-CDE2-8E89-D635580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972793"/>
            <a:ext cx="3878572" cy="232230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3B3FB5E7-17E8-8872-F379-AA30ECFE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4" y="902915"/>
            <a:ext cx="3888828" cy="242254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42F7C5A-A804-DC55-79E0-22A79C6D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568" y="4555739"/>
            <a:ext cx="3219591" cy="200770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0EBDC30E-AB10-7D3A-220F-4D2F1FE6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68" y="4555739"/>
            <a:ext cx="3263490" cy="17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 [ Functions Level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64E4-D9F2-6138-6ED3-676E49FE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Median Top 10% Rare Functions Per Individual</a:t>
            </a:r>
            <a:br>
              <a:rPr lang="en-US" dirty="0"/>
            </a:br>
            <a:r>
              <a:rPr lang="en-US" dirty="0"/>
              <a:t>[ Per Phase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4F5923-0259-5D1F-E886-900F60F4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42" y="1942022"/>
            <a:ext cx="9505950" cy="4106457"/>
          </a:xfrm>
        </p:spPr>
      </p:pic>
    </p:spTree>
    <p:extLst>
      <p:ext uri="{BB962C8B-B14F-4D97-AF65-F5344CB8AC3E}">
        <p14:creationId xmlns:p14="http://schemas.microsoft.com/office/powerpoint/2010/main" val="603381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F45A-027B-75A3-365D-D2E08F7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[ 10%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21AD8-B09E-7A47-04A7-0D9FE96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2529436"/>
            <a:ext cx="5854700" cy="3454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27242-FACE-35FB-F4AB-B30A5ABE3BC0}"/>
              </a:ext>
            </a:extLst>
          </p:cNvPr>
          <p:cNvSpPr txBox="1"/>
          <p:nvPr/>
        </p:nvSpPr>
        <p:spPr>
          <a:xfrm>
            <a:off x="2312504" y="2060020"/>
            <a:ext cx="43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CC77BDC-06F7-D62B-3B06-E7969D9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753"/>
            <a:ext cx="53340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E87C8-DBF1-0A19-0144-744C9008F60E}"/>
              </a:ext>
            </a:extLst>
          </p:cNvPr>
          <p:cNvSpPr txBox="1"/>
          <p:nvPr/>
        </p:nvSpPr>
        <p:spPr>
          <a:xfrm>
            <a:off x="8284343" y="199499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</a:t>
            </a:r>
          </a:p>
        </p:txBody>
      </p:sp>
    </p:spTree>
    <p:extLst>
      <p:ext uri="{BB962C8B-B14F-4D97-AF65-F5344CB8AC3E}">
        <p14:creationId xmlns:p14="http://schemas.microsoft.com/office/powerpoint/2010/main" val="2682470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0DD2-C897-DB17-85AE-F5D563E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[ 20%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4EC97-298D-81A0-ED8D-C54FE50A2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97" y="2443396"/>
            <a:ext cx="6044874" cy="367097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232D63C-6A77-60B8-E5C5-2A7D6502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48" y="2443396"/>
            <a:ext cx="5609155" cy="33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0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0FEC-5BD8-C461-5410-D0E32AA1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0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[ 10% ] [ Individual Level ] [ Overall Case ]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088A068-E3CF-117E-60B3-4120550E7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413" y="1325563"/>
            <a:ext cx="8136752" cy="5309784"/>
          </a:xfrm>
        </p:spPr>
      </p:pic>
    </p:spTree>
    <p:extLst>
      <p:ext uri="{BB962C8B-B14F-4D97-AF65-F5344CB8AC3E}">
        <p14:creationId xmlns:p14="http://schemas.microsoft.com/office/powerpoint/2010/main" val="2598227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F7E2-2D3B-4B58-D05C-0B72BE19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5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[ 20% ] [ Individual Level ] [ Overall Case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B6CD407-C3A4-17F7-510D-9CE306246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781" y="1462088"/>
            <a:ext cx="7824865" cy="5039351"/>
          </a:xfrm>
        </p:spPr>
      </p:pic>
    </p:spTree>
    <p:extLst>
      <p:ext uri="{BB962C8B-B14F-4D97-AF65-F5344CB8AC3E}">
        <p14:creationId xmlns:p14="http://schemas.microsoft.com/office/powerpoint/2010/main" val="1148048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3C60FD-AB8A-2F36-702A-389BB8717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690688"/>
            <a:ext cx="8106194" cy="4809861"/>
          </a:xfrm>
        </p:spPr>
      </p:pic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5BB66080-64ED-0C51-D50B-23436F7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52" y="1515358"/>
            <a:ext cx="8498896" cy="4977517"/>
          </a:xfrm>
        </p:spPr>
      </p:pic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Dissimilarity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E41CDFB-116C-D8EE-E327-E77D47C9E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0" y="1899444"/>
            <a:ext cx="9626600" cy="4203700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Dissimilarity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AD0FEAB1-7983-9384-CC06-950E350C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0" y="1962944"/>
            <a:ext cx="8610600" cy="4076700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Dissimilarity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1610</TotalTime>
  <Words>2165</Words>
  <Application>Microsoft Macintosh PowerPoint</Application>
  <PresentationFormat>Widescreen</PresentationFormat>
  <Paragraphs>510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 [ this is to be improved based on theory ] 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PowerPoint Presentation</vt:lpstr>
      <vt:lpstr>Mean Individual Exploration [ Prior Log-Transform ] </vt:lpstr>
      <vt:lpstr>Median Individual Exploration [ Prior Log-Transform ] </vt:lpstr>
      <vt:lpstr>Max Individual Exploration [ Prior Log-Transform ] </vt:lpstr>
      <vt:lpstr>PowerPoint Presentation</vt:lpstr>
      <vt:lpstr>PowerPoint Presentation</vt:lpstr>
      <vt:lpstr>PowerPoint Presentation</vt:lpstr>
      <vt:lpstr>Phase 1-2 After Natural Log Transformation</vt:lpstr>
      <vt:lpstr>Phase 1-2 After Natural Log Transformation</vt:lpstr>
      <vt:lpstr>Phase 2-3 After Natural Log Transformation</vt:lpstr>
      <vt:lpstr>Phase 2-3 After Natural Log Transformation</vt:lpstr>
      <vt:lpstr>Phase 3-4 After Natural Log Transformation</vt:lpstr>
      <vt:lpstr>Phase 3-4 After Natural Log Transformation</vt:lpstr>
      <vt:lpstr>Phase 4-5 After Natural Log Transformation</vt:lpstr>
      <vt:lpstr>Phase 4-5 After Natural Log Transformation</vt:lpstr>
      <vt:lpstr>Total Count of Functions for Each Group</vt:lpstr>
      <vt:lpstr>Total Unique Functions for Each Group</vt:lpstr>
      <vt:lpstr>Median Count of Template Functions Per Individual</vt:lpstr>
      <vt:lpstr>Median Template Similarity</vt:lpstr>
      <vt:lpstr>Mean Count of Template Functions Per Individual</vt:lpstr>
      <vt:lpstr>Mean Template Similarity</vt:lpstr>
      <vt:lpstr>Distribution Plot of Template Functions Per Individual </vt:lpstr>
      <vt:lpstr>Distribution Plot of Template Functions Per Individual </vt:lpstr>
      <vt:lpstr>Distribution Plot of Template Functions Per Individual </vt:lpstr>
      <vt:lpstr>Median Functions Per Individual  [ Variety ] [ Repetition Removed ]</vt:lpstr>
      <vt:lpstr>Log Transformed Plot for Unique Functions</vt:lpstr>
      <vt:lpstr>Median Rare Functions [ 10% Quantile ] [ Functions Level ] </vt:lpstr>
      <vt:lpstr>Median Top 10% Rare Functions Per Individual [ Per Phase ] </vt:lpstr>
      <vt:lpstr>Mean/Median Rare Functions  [ 10% Quantile ] [ Individual Level ] [ Overall Case ] </vt:lpstr>
      <vt:lpstr>Mean/Median Rare Functions  [ 20% Quantile ] [ Individual Level ] [ Overall Case ] </vt:lpstr>
      <vt:lpstr>Distribution of Rare Functions [ 10% ] [ Individual Level ] [ Overall Case ] </vt:lpstr>
      <vt:lpstr>Distribution of Rare Functions [ 20% ] [ Individual Level ] [ Overall Case ] 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Dissimilarity in  Global Functions Context</vt:lpstr>
      <vt:lpstr>Median Dissimilarity in  Global Functions Context</vt:lpstr>
      <vt:lpstr>Minimum Dissimilarity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155</cp:revision>
  <dcterms:created xsi:type="dcterms:W3CDTF">2022-04-24T12:00:58Z</dcterms:created>
  <dcterms:modified xsi:type="dcterms:W3CDTF">2022-06-06T15:43:18Z</dcterms:modified>
</cp:coreProperties>
</file>